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3" r:id="rId1"/>
    <p:sldMasterId id="2147483705" r:id="rId2"/>
  </p:sldMasterIdLst>
  <p:notesMasterIdLst>
    <p:notesMasterId r:id="rId20"/>
  </p:notesMasterIdLst>
  <p:sldIdLst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5" r:id="rId11"/>
    <p:sldId id="346" r:id="rId12"/>
    <p:sldId id="341" r:id="rId13"/>
    <p:sldId id="347" r:id="rId14"/>
    <p:sldId id="343" r:id="rId15"/>
    <p:sldId id="348" r:id="rId16"/>
    <p:sldId id="349" r:id="rId17"/>
    <p:sldId id="350" r:id="rId18"/>
    <p:sldId id="351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5161"/>
    <a:srgbClr val="6E3D65"/>
    <a:srgbClr val="42B4AA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85" autoAdjust="0"/>
    <p:restoredTop sz="94660"/>
  </p:normalViewPr>
  <p:slideViewPr>
    <p:cSldViewPr snapToGrid="0">
      <p:cViewPr>
        <p:scale>
          <a:sx n="70" d="100"/>
          <a:sy n="70" d="100"/>
        </p:scale>
        <p:origin x="-55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CBDEA-24CB-4814-B24D-7902408EA20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10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73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99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58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0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CBDEA-24CB-4814-B24D-7902408EA20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80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CBDEA-24CB-4814-B24D-7902408EA209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49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CBDEA-24CB-4814-B24D-7902408EA20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965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92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79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69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60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CBDEA-24CB-4814-B24D-7902408EA209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8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8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5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3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2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3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8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8" y="296214"/>
            <a:ext cx="759440" cy="75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6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2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7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8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4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6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0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8" y="296214"/>
            <a:ext cx="759440" cy="75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2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4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3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defTabSz="914400"/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2021/9/23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defTabSz="9144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defTabSz="914400"/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6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defTabSz="914400"/>
            <a:fld id="{EE3DD055-CE0B-4667-B966-F2B474A982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2021/9/23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defTabSz="9144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defTabSz="914400"/>
            <a:fld id="{2E4A1FE3-BCBA-469A-B1A9-A8EE4EFCB0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6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651" y="953589"/>
            <a:ext cx="10293532" cy="5107577"/>
          </a:xfrm>
          <a:prstGeom prst="rect">
            <a:avLst/>
          </a:prstGeom>
          <a:noFill/>
          <a:ln w="66675" cmpd="thickThin">
            <a:solidFill>
              <a:srgbClr val="92B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5279"/>
            <a:ext cx="7748067" cy="7903028"/>
          </a:xfrm>
          <a:prstGeom prst="rect">
            <a:avLst/>
          </a:prstGeom>
        </p:spPr>
      </p:pic>
      <p:sp>
        <p:nvSpPr>
          <p:cNvPr id="3" name="PA_矩形 17">
            <a:extLst>
              <a:ext uri="{FF2B5EF4-FFF2-40B4-BE49-F238E27FC236}">
                <a16:creationId xmlns:a16="http://schemas.microsoft.com/office/drawing/2014/main" xmlns="" id="{7BC1E64F-B582-4921-AF75-EDC0E76F264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74895" y="2603683"/>
            <a:ext cx="43798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/>
            <a:r>
              <a:rPr lang="en-US" altLang="zh-CN" sz="4800" b="1" dirty="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TẬP LÀM VĂN</a:t>
            </a:r>
            <a:endParaRPr lang="zh-CN" altLang="en-US" sz="4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" name="PA_矩形 18">
            <a:extLst>
              <a:ext uri="{FF2B5EF4-FFF2-40B4-BE49-F238E27FC236}">
                <a16:creationId xmlns:a16="http://schemas.microsoft.com/office/drawing/2014/main" xmlns="" id="{6B964CB6-F88B-43D0-B03D-E937CE4C07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20345" y="3434680"/>
            <a:ext cx="49840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/>
            <a:r>
              <a:rPr lang="en-US" altLang="zh-CN" sz="4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Luyện</a:t>
            </a:r>
            <a:r>
              <a:rPr lang="en-US" altLang="zh-CN" sz="4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tập</a:t>
            </a:r>
            <a:r>
              <a:rPr lang="en-US" altLang="zh-CN" sz="4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tả</a:t>
            </a:r>
            <a:r>
              <a:rPr lang="en-US" altLang="zh-CN" sz="4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cảnh</a:t>
            </a:r>
            <a:endParaRPr lang="zh-CN" altLang="en-US" sz="4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66651" y="953589"/>
            <a:ext cx="10293532" cy="5107577"/>
          </a:xfrm>
          <a:prstGeom prst="rect">
            <a:avLst/>
          </a:prstGeom>
          <a:noFill/>
          <a:ln w="66675" cmpd="thickThin">
            <a:solidFill>
              <a:srgbClr val="92B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391444">
            <a:off x="162547" y="3583389"/>
            <a:ext cx="3360554" cy="255265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7"/>
          <a:stretch/>
        </p:blipFill>
        <p:spPr>
          <a:xfrm>
            <a:off x="8383337" y="1874931"/>
            <a:ext cx="3778183" cy="50414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64041" y="1113504"/>
            <a:ext cx="82494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9559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472" y="0"/>
            <a:ext cx="4897004" cy="35911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28403">
            <a:off x="5910084" y="477858"/>
            <a:ext cx="5539256" cy="3073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3501" y="2906744"/>
            <a:ext cx="4864666" cy="36464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00651">
            <a:off x="5266377" y="3048964"/>
            <a:ext cx="5512736" cy="3668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2748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7"/>
          <a:stretch/>
        </p:blipFill>
        <p:spPr>
          <a:xfrm>
            <a:off x="8383338" y="1874931"/>
            <a:ext cx="3748562" cy="504140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62940">
            <a:off x="842613" y="3357349"/>
            <a:ext cx="5135106" cy="311801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63923">
            <a:off x="6145211" y="3287705"/>
            <a:ext cx="3704590" cy="3470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40963" y="189585"/>
            <a:ext cx="1118768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b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166" y="1913154"/>
            <a:ext cx="11538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4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440341">
            <a:off x="1793525" y="107826"/>
            <a:ext cx="4114801" cy="30861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517895">
            <a:off x="5855187" y="345739"/>
            <a:ext cx="4766584" cy="3181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435" y="2774634"/>
            <a:ext cx="4669502" cy="350212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16862">
            <a:off x="4991734" y="2942513"/>
            <a:ext cx="4680083" cy="31663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5658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7"/>
          <a:stretch/>
        </p:blipFill>
        <p:spPr>
          <a:xfrm rot="565302" flipH="1">
            <a:off x="721719" y="-147516"/>
            <a:ext cx="3272947" cy="504140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66651" y="439614"/>
            <a:ext cx="10293532" cy="6111311"/>
          </a:xfrm>
          <a:prstGeom prst="rect">
            <a:avLst/>
          </a:prstGeom>
          <a:noFill/>
          <a:ln w="66675" cmpd="thickThin">
            <a:solidFill>
              <a:srgbClr val="92B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7"/>
          <a:stretch/>
        </p:blipFill>
        <p:spPr>
          <a:xfrm>
            <a:off x="8383336" y="1916539"/>
            <a:ext cx="3778183" cy="5041402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46663" y="2373185"/>
            <a:ext cx="96080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Kia!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khang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711302" y="984415"/>
            <a:ext cx="28042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984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7"/>
          <a:stretch/>
        </p:blipFill>
        <p:spPr>
          <a:xfrm rot="565302" flipH="1">
            <a:off x="721719" y="-147516"/>
            <a:ext cx="3272947" cy="504140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66651" y="439614"/>
            <a:ext cx="10293532" cy="6111311"/>
          </a:xfrm>
          <a:prstGeom prst="rect">
            <a:avLst/>
          </a:prstGeom>
          <a:noFill/>
          <a:ln w="66675" cmpd="thickThin">
            <a:solidFill>
              <a:srgbClr val="92B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7"/>
          <a:stretch/>
        </p:blipFill>
        <p:spPr>
          <a:xfrm>
            <a:off x="8383337" y="1874931"/>
            <a:ext cx="3778183" cy="5041402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87606" y="1450588"/>
            <a:ext cx="9321421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thênh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Ởgiữa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tuế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táp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thình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thịch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982168" y="593821"/>
            <a:ext cx="28042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290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7"/>
          <a:stretch/>
        </p:blipFill>
        <p:spPr>
          <a:xfrm rot="565302" flipH="1">
            <a:off x="721719" y="-147516"/>
            <a:ext cx="3272947" cy="504140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66651" y="439614"/>
            <a:ext cx="10293532" cy="6111311"/>
          </a:xfrm>
          <a:prstGeom prst="rect">
            <a:avLst/>
          </a:prstGeom>
          <a:noFill/>
          <a:ln w="66675" cmpd="thickThin">
            <a:solidFill>
              <a:srgbClr val="92B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7"/>
          <a:stretch/>
        </p:blipFill>
        <p:spPr>
          <a:xfrm>
            <a:off x="8383337" y="1874931"/>
            <a:ext cx="3778183" cy="5041402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46240" y="1608903"/>
            <a:ext cx="8458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 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982168" y="552420"/>
            <a:ext cx="28042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856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7"/>
          <a:stretch/>
        </p:blipFill>
        <p:spPr>
          <a:xfrm rot="565302" flipH="1">
            <a:off x="721719" y="-147516"/>
            <a:ext cx="3272947" cy="504140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66651" y="439614"/>
            <a:ext cx="10293532" cy="6111311"/>
          </a:xfrm>
          <a:prstGeom prst="rect">
            <a:avLst/>
          </a:prstGeom>
          <a:noFill/>
          <a:ln w="66675" cmpd="thickThin">
            <a:solidFill>
              <a:srgbClr val="92B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7"/>
          <a:stretch/>
        </p:blipFill>
        <p:spPr>
          <a:xfrm>
            <a:off x="8383337" y="1874931"/>
            <a:ext cx="3778183" cy="5041402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0556" y="1874931"/>
            <a:ext cx="84582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40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Cảnh</a:t>
            </a:r>
            <a:r>
              <a:rPr lang="en-US" sz="3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đẹp.Học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917541" y="741774"/>
            <a:ext cx="28042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651" y="953589"/>
            <a:ext cx="10293532" cy="5107577"/>
          </a:xfrm>
          <a:prstGeom prst="rect">
            <a:avLst/>
          </a:prstGeom>
          <a:noFill/>
          <a:ln w="66675" cmpd="thickThin">
            <a:solidFill>
              <a:srgbClr val="92B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5279"/>
            <a:ext cx="7748067" cy="7903028"/>
          </a:xfrm>
          <a:prstGeom prst="rect">
            <a:avLst/>
          </a:prstGeom>
        </p:spPr>
      </p:pic>
      <p:sp>
        <p:nvSpPr>
          <p:cNvPr id="3" name="PA_矩形 17">
            <a:extLst>
              <a:ext uri="{FF2B5EF4-FFF2-40B4-BE49-F238E27FC236}">
                <a16:creationId xmlns:a16="http://schemas.microsoft.com/office/drawing/2014/main" xmlns="" id="{7BC1E64F-B582-4921-AF75-EDC0E76F264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615149" y="2861262"/>
            <a:ext cx="33986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altLang="zh-CN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ÔN BÀI CŨ</a:t>
            </a:r>
            <a:endParaRPr lang="zh-CN" altLang="en-US" sz="4800" b="1" i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7"/>
          <a:stretch/>
        </p:blipFill>
        <p:spPr>
          <a:xfrm>
            <a:off x="8413817" y="2119629"/>
            <a:ext cx="3778183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7"/>
          <a:stretch/>
        </p:blipFill>
        <p:spPr>
          <a:xfrm>
            <a:off x="8413817" y="2119629"/>
            <a:ext cx="3778183" cy="5041402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xmlns="" id="{614D97CB-8EE7-4E57-8732-695C43301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171" y="443966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" name="组合 35">
            <a:extLst>
              <a:ext uri="{FF2B5EF4-FFF2-40B4-BE49-F238E27FC236}">
                <a16:creationId xmlns="" xmlns:a16="http://schemas.microsoft.com/office/drawing/2014/main" id="{5D39B1AB-BABF-4CBF-8B72-EB6F3614E0A0}"/>
              </a:ext>
            </a:extLst>
          </p:cNvPr>
          <p:cNvGrpSpPr>
            <a:grpSpLocks/>
          </p:cNvGrpSpPr>
          <p:nvPr/>
        </p:nvGrpSpPr>
        <p:grpSpPr bwMode="auto">
          <a:xfrm>
            <a:off x="1668341" y="1539631"/>
            <a:ext cx="8744664" cy="4725857"/>
            <a:chOff x="1805788" y="1625047"/>
            <a:chExt cx="8612830" cy="3750733"/>
          </a:xfrm>
        </p:grpSpPr>
        <p:cxnSp>
          <p:nvCxnSpPr>
            <p:cNvPr id="4" name="Straight Connector 9">
              <a:extLst>
                <a:ext uri="{FF2B5EF4-FFF2-40B4-BE49-F238E27FC236}">
                  <a16:creationId xmlns="" xmlns:a16="http://schemas.microsoft.com/office/drawing/2014/main" id="{8F284531-778B-498D-8C33-2D1F216B4707}"/>
                </a:ext>
              </a:extLst>
            </p:cNvPr>
            <p:cNvCxnSpPr/>
            <p:nvPr/>
          </p:nvCxnSpPr>
          <p:spPr>
            <a:xfrm flipH="1">
              <a:off x="3196456" y="3015154"/>
              <a:ext cx="5812444" cy="0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10">
              <a:extLst>
                <a:ext uri="{FF2B5EF4-FFF2-40B4-BE49-F238E27FC236}">
                  <a16:creationId xmlns="" xmlns:a16="http://schemas.microsoft.com/office/drawing/2014/main" id="{DB4F7A36-B084-4F74-8231-7DEB7A78F9D6}"/>
                </a:ext>
              </a:extLst>
            </p:cNvPr>
            <p:cNvCxnSpPr/>
            <p:nvPr/>
          </p:nvCxnSpPr>
          <p:spPr>
            <a:xfrm>
              <a:off x="3196456" y="3015154"/>
              <a:ext cx="0" cy="206385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1">
              <a:extLst>
                <a:ext uri="{FF2B5EF4-FFF2-40B4-BE49-F238E27FC236}">
                  <a16:creationId xmlns="" xmlns:a16="http://schemas.microsoft.com/office/drawing/2014/main" id="{BA658D61-C36B-436F-A653-AC1AD3BF4BB9}"/>
                </a:ext>
              </a:extLst>
            </p:cNvPr>
            <p:cNvCxnSpPr/>
            <p:nvPr/>
          </p:nvCxnSpPr>
          <p:spPr>
            <a:xfrm>
              <a:off x="9008899" y="3015154"/>
              <a:ext cx="0" cy="206385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2">
              <a:extLst>
                <a:ext uri="{FF2B5EF4-FFF2-40B4-BE49-F238E27FC236}">
                  <a16:creationId xmlns="" xmlns:a16="http://schemas.microsoft.com/office/drawing/2014/main" id="{B9A54ECF-4A51-419D-B97A-E0B9173255C7}"/>
                </a:ext>
              </a:extLst>
            </p:cNvPr>
            <p:cNvCxnSpPr>
              <a:endCxn id="14" idx="0"/>
            </p:cNvCxnSpPr>
            <p:nvPr/>
          </p:nvCxnSpPr>
          <p:spPr>
            <a:xfrm flipH="1">
              <a:off x="6146900" y="2436112"/>
              <a:ext cx="11581" cy="945147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263D4EDB-6F62-4D52-8903-5D99465C49DE}"/>
                </a:ext>
              </a:extLst>
            </p:cNvPr>
            <p:cNvSpPr/>
            <p:nvPr/>
          </p:nvSpPr>
          <p:spPr>
            <a:xfrm>
              <a:off x="3695994" y="1625047"/>
              <a:ext cx="4832415" cy="7317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25">
              <a:extLst>
                <a:ext uri="{FF2B5EF4-FFF2-40B4-BE49-F238E27FC236}">
                  <a16:creationId xmlns="" xmlns:a16="http://schemas.microsoft.com/office/drawing/2014/main" id="{E8833E31-FC0B-4F74-B73D-32EC876E5063}"/>
                </a:ext>
              </a:extLst>
            </p:cNvPr>
            <p:cNvSpPr/>
            <p:nvPr/>
          </p:nvSpPr>
          <p:spPr>
            <a:xfrm>
              <a:off x="1805788" y="3920857"/>
              <a:ext cx="2783453" cy="145492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0000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825" dirty="0">
                <a:solidFill>
                  <a:schemeClr val="dk1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26">
              <a:extLst>
                <a:ext uri="{FF2B5EF4-FFF2-40B4-BE49-F238E27FC236}">
                  <a16:creationId xmlns="" xmlns:a16="http://schemas.microsoft.com/office/drawing/2014/main" id="{79C7A406-B8DC-4AC3-B775-8E22E0FB9768}"/>
                </a:ext>
              </a:extLst>
            </p:cNvPr>
            <p:cNvSpPr/>
            <p:nvPr/>
          </p:nvSpPr>
          <p:spPr>
            <a:xfrm>
              <a:off x="1805788" y="3380164"/>
              <a:ext cx="2783453" cy="40082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3">
              <a:extLst>
                <a:ext uri="{FF2B5EF4-FFF2-40B4-BE49-F238E27FC236}">
                  <a16:creationId xmlns="" xmlns:a16="http://schemas.microsoft.com/office/drawing/2014/main" id="{D5D3788F-2265-486C-8147-C7B023268C41}"/>
                </a:ext>
              </a:extLst>
            </p:cNvPr>
            <p:cNvSpPr/>
            <p:nvPr/>
          </p:nvSpPr>
          <p:spPr>
            <a:xfrm>
              <a:off x="2788136" y="3381259"/>
              <a:ext cx="911304" cy="31755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35">
              <a:extLst>
                <a:ext uri="{FF2B5EF4-FFF2-40B4-BE49-F238E27FC236}">
                  <a16:creationId xmlns="" xmlns:a16="http://schemas.microsoft.com/office/drawing/2014/main" id="{26DD0C75-BE13-45EB-AB95-E6439773C099}"/>
                </a:ext>
              </a:extLst>
            </p:cNvPr>
            <p:cNvSpPr/>
            <p:nvPr/>
          </p:nvSpPr>
          <p:spPr>
            <a:xfrm>
              <a:off x="4720476" y="3380164"/>
              <a:ext cx="2783454" cy="40082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27">
              <a:extLst>
                <a:ext uri="{FF2B5EF4-FFF2-40B4-BE49-F238E27FC236}">
                  <a16:creationId xmlns="" xmlns:a16="http://schemas.microsoft.com/office/drawing/2014/main" id="{7589EF56-00B2-4BA9-8782-3E3A88FAB36A}"/>
                </a:ext>
              </a:extLst>
            </p:cNvPr>
            <p:cNvSpPr/>
            <p:nvPr/>
          </p:nvSpPr>
          <p:spPr>
            <a:xfrm>
              <a:off x="4720476" y="3920857"/>
              <a:ext cx="2783454" cy="145492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0000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825" dirty="0">
                <a:solidFill>
                  <a:schemeClr val="dk1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20">
              <a:extLst>
                <a:ext uri="{FF2B5EF4-FFF2-40B4-BE49-F238E27FC236}">
                  <a16:creationId xmlns="" xmlns:a16="http://schemas.microsoft.com/office/drawing/2014/main" id="{1845EFEB-1235-4D50-8928-17A951954B27}"/>
                </a:ext>
              </a:extLst>
            </p:cNvPr>
            <p:cNvSpPr/>
            <p:nvPr/>
          </p:nvSpPr>
          <p:spPr>
            <a:xfrm>
              <a:off x="5610727" y="3381259"/>
              <a:ext cx="1072346" cy="31755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40">
              <a:extLst>
                <a:ext uri="{FF2B5EF4-FFF2-40B4-BE49-F238E27FC236}">
                  <a16:creationId xmlns="" xmlns:a16="http://schemas.microsoft.com/office/drawing/2014/main" id="{33713EC2-762F-448F-B0A6-409D6119F0A3}"/>
                </a:ext>
              </a:extLst>
            </p:cNvPr>
            <p:cNvSpPr/>
            <p:nvPr/>
          </p:nvSpPr>
          <p:spPr>
            <a:xfrm>
              <a:off x="7635165" y="3380164"/>
              <a:ext cx="2783453" cy="40082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29">
              <a:extLst>
                <a:ext uri="{FF2B5EF4-FFF2-40B4-BE49-F238E27FC236}">
                  <a16:creationId xmlns="" xmlns:a16="http://schemas.microsoft.com/office/drawing/2014/main" id="{3BB76DA0-80FB-40F8-92A9-3831B6E4BC5B}"/>
                </a:ext>
              </a:extLst>
            </p:cNvPr>
            <p:cNvSpPr/>
            <p:nvPr/>
          </p:nvSpPr>
          <p:spPr>
            <a:xfrm>
              <a:off x="7635165" y="3920857"/>
              <a:ext cx="2783453" cy="145492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0000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825" dirty="0">
                <a:solidFill>
                  <a:schemeClr val="dk1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矩形 26">
              <a:extLst>
                <a:ext uri="{FF2B5EF4-FFF2-40B4-BE49-F238E27FC236}">
                  <a16:creationId xmlns="" xmlns:a16="http://schemas.microsoft.com/office/drawing/2014/main" id="{1E05E1E0-B5D1-4D92-A0DA-0DC0630AC941}"/>
                </a:ext>
              </a:extLst>
            </p:cNvPr>
            <p:cNvSpPr/>
            <p:nvPr/>
          </p:nvSpPr>
          <p:spPr>
            <a:xfrm>
              <a:off x="8568082" y="3381338"/>
              <a:ext cx="917619" cy="31755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28">
              <a:extLst>
                <a:ext uri="{FF2B5EF4-FFF2-40B4-BE49-F238E27FC236}">
                  <a16:creationId xmlns="" xmlns:a16="http://schemas.microsoft.com/office/drawing/2014/main" id="{347D8F15-1EB7-439E-9F28-4D48DD5ACCE7}"/>
                </a:ext>
              </a:extLst>
            </p:cNvPr>
            <p:cNvSpPr txBox="1"/>
            <p:nvPr/>
          </p:nvSpPr>
          <p:spPr>
            <a:xfrm>
              <a:off x="2005691" y="4166308"/>
              <a:ext cx="2382838" cy="1099218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</a:defRPr>
              </a:lvl1pPr>
            </a:lstStyle>
            <a:p>
              <a:pPr eaLnBrk="1" hangingPunct="1">
                <a:defRPr/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quát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endPara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29">
              <a:extLst>
                <a:ext uri="{FF2B5EF4-FFF2-40B4-BE49-F238E27FC236}">
                  <a16:creationId xmlns="" xmlns:a16="http://schemas.microsoft.com/office/drawing/2014/main" id="{2C2FC97D-7AEB-448E-9C93-2AC1E0869659}"/>
                </a:ext>
              </a:extLst>
            </p:cNvPr>
            <p:cNvSpPr txBox="1"/>
            <p:nvPr/>
          </p:nvSpPr>
          <p:spPr>
            <a:xfrm>
              <a:off x="4845534" y="3949318"/>
              <a:ext cx="2724213" cy="124577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</a:defRPr>
              </a:lvl1pPr>
            </a:lstStyle>
            <a:p>
              <a:pPr eaLnBrk="1" hangingPunct="1">
                <a:defRPr/>
              </a:pP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文本框 30">
              <a:extLst>
                <a:ext uri="{FF2B5EF4-FFF2-40B4-BE49-F238E27FC236}">
                  <a16:creationId xmlns="" xmlns:a16="http://schemas.microsoft.com/office/drawing/2014/main" id="{148B0EA8-3BB1-4930-B03D-B235DC2B7FD7}"/>
                </a:ext>
              </a:extLst>
            </p:cNvPr>
            <p:cNvSpPr txBox="1"/>
            <p:nvPr/>
          </p:nvSpPr>
          <p:spPr>
            <a:xfrm>
              <a:off x="7835870" y="4166308"/>
              <a:ext cx="2382838" cy="1099218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</a:defRPr>
              </a:lvl1pPr>
            </a:lstStyle>
            <a:p>
              <a:pPr eaLnBrk="1" hangingPunct="1">
                <a:defRPr/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文本框 31">
              <a:extLst>
                <a:ext uri="{FF2B5EF4-FFF2-40B4-BE49-F238E27FC236}">
                  <a16:creationId xmlns="" xmlns:a16="http://schemas.microsoft.com/office/drawing/2014/main" id="{2F2305FA-1A2C-4A1E-806C-F2D08D6725EE}"/>
                </a:ext>
              </a:extLst>
            </p:cNvPr>
            <p:cNvSpPr txBox="1"/>
            <p:nvPr/>
          </p:nvSpPr>
          <p:spPr>
            <a:xfrm>
              <a:off x="3657601" y="1701800"/>
              <a:ext cx="4749830" cy="501365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</a:defRPr>
              </a:lvl1pPr>
            </a:lstStyle>
            <a:p>
              <a:pPr algn="ctr">
                <a:lnSpc>
                  <a:spcPct val="120000"/>
                </a:lnSpc>
                <a:defRPr/>
              </a:pPr>
              <a:r>
                <a:rPr lang="en-US" altLang="zh-CN" sz="3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Cấu</a:t>
              </a:r>
              <a:r>
                <a:rPr lang="en-US" altLang="zh-CN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tạo</a:t>
              </a:r>
              <a:r>
                <a:rPr lang="en-US" altLang="zh-CN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văn</a:t>
              </a:r>
              <a:r>
                <a:rPr lang="en-US" altLang="zh-CN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tả</a:t>
              </a:r>
              <a:r>
                <a:rPr lang="en-US" altLang="zh-CN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cảnh</a:t>
              </a:r>
              <a:endPara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651" y="953589"/>
            <a:ext cx="10293532" cy="5107577"/>
          </a:xfrm>
          <a:prstGeom prst="rect">
            <a:avLst/>
          </a:prstGeom>
          <a:noFill/>
          <a:ln w="66675" cmpd="thickThin">
            <a:solidFill>
              <a:srgbClr val="92B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5279"/>
            <a:ext cx="7748067" cy="7903028"/>
          </a:xfrm>
          <a:prstGeom prst="rect">
            <a:avLst/>
          </a:prstGeom>
        </p:spPr>
      </p:pic>
      <p:sp>
        <p:nvSpPr>
          <p:cNvPr id="8" name="文本框 3">
            <a:extLst>
              <a:ext uri="{FF2B5EF4-FFF2-40B4-BE49-F238E27FC236}">
                <a16:creationId xmlns:a16="http://schemas.microsoft.com/office/drawing/2014/main" xmlns="" id="{F7B4A7E6-FB99-4683-BF3A-AC07EE33ABC4}"/>
              </a:ext>
            </a:extLst>
          </p:cNvPr>
          <p:cNvSpPr txBox="1"/>
          <p:nvPr/>
        </p:nvSpPr>
        <p:spPr>
          <a:xfrm>
            <a:off x="4176059" y="2983939"/>
            <a:ext cx="681018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 dirty="0">
                <a:ln w="41275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LUYỆN TẬP TẢ CẢNH</a:t>
            </a:r>
            <a:endParaRPr lang="zh-CN" altLang="en-US" sz="4800" b="1" dirty="0">
              <a:ln w="41275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9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7"/>
          <a:stretch/>
        </p:blipFill>
        <p:spPr>
          <a:xfrm>
            <a:off x="8383338" y="1874931"/>
            <a:ext cx="3748562" cy="504140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16" y="2739800"/>
            <a:ext cx="5837100" cy="370524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63923">
            <a:off x="6338630" y="2859801"/>
            <a:ext cx="4239398" cy="3971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B97FD613-3492-4FD8-A7DA-50AA75B5B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134" y="230815"/>
            <a:ext cx="1066672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66651" y="953589"/>
            <a:ext cx="10293532" cy="5107577"/>
          </a:xfrm>
          <a:prstGeom prst="rect">
            <a:avLst/>
          </a:prstGeom>
          <a:noFill/>
          <a:ln w="66675" cmpd="thickThin">
            <a:solidFill>
              <a:srgbClr val="92B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7"/>
          <a:stretch/>
        </p:blipFill>
        <p:spPr>
          <a:xfrm>
            <a:off x="8383337" y="1874931"/>
            <a:ext cx="3778183" cy="50414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4227" y="1061165"/>
            <a:ext cx="102935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fr-FR" alt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fr-FR" alt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fr-FR" alt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,…).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fr-FR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fr-FR" alt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0"/>
              </a:spcBef>
              <a:buFontTx/>
              <a:buChar char="-"/>
            </a:pP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marL="342900" lvl="0" indent="-342900">
              <a:spcBef>
                <a:spcPct val="0"/>
              </a:spcBef>
              <a:buFontTx/>
              <a:buChar char="-"/>
            </a:pP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1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6568" y="251626"/>
            <a:ext cx="4408715" cy="27985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28403">
            <a:off x="6729782" y="315186"/>
            <a:ext cx="4664758" cy="34985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472" y="2772412"/>
            <a:ext cx="4675428" cy="350657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00651">
            <a:off x="5299380" y="3124836"/>
            <a:ext cx="4758206" cy="3206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2680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66651" y="953589"/>
            <a:ext cx="10293532" cy="5107577"/>
          </a:xfrm>
          <a:prstGeom prst="rect">
            <a:avLst/>
          </a:prstGeom>
          <a:noFill/>
          <a:ln w="66675" cmpd="thickThin">
            <a:solidFill>
              <a:srgbClr val="92B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7"/>
          <a:stretch/>
        </p:blipFill>
        <p:spPr>
          <a:xfrm>
            <a:off x="8383337" y="1874931"/>
            <a:ext cx="3778183" cy="50414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5986" y="2915008"/>
            <a:ext cx="88575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sz="3200" b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1.Mở </a:t>
            </a:r>
            <a:r>
              <a:rPr lang="en-US" sz="3200" b="1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khang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31112">
            <a:off x="406412" y="562884"/>
            <a:ext cx="2680782" cy="246697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115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66651" y="439614"/>
            <a:ext cx="10293532" cy="6111311"/>
          </a:xfrm>
          <a:prstGeom prst="rect">
            <a:avLst/>
          </a:prstGeom>
          <a:noFill/>
          <a:ln w="66675" cmpd="thickThin">
            <a:solidFill>
              <a:srgbClr val="92B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7"/>
          <a:stretch/>
        </p:blipFill>
        <p:spPr>
          <a:xfrm>
            <a:off x="8383337" y="1874931"/>
            <a:ext cx="3778183" cy="50414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480" y="688280"/>
            <a:ext cx="98761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sinh:Tiếng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..</a:t>
            </a:r>
          </a:p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697</Words>
  <Application>Microsoft Office PowerPoint</Application>
  <PresentationFormat>Custom</PresentationFormat>
  <Paragraphs>46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NGAN</cp:lastModifiedBy>
  <cp:revision>70</cp:revision>
  <dcterms:created xsi:type="dcterms:W3CDTF">2017-08-18T03:02:00Z</dcterms:created>
  <dcterms:modified xsi:type="dcterms:W3CDTF">2021-09-23T14:05:48Z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